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2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C079B-E4E2-4A36-B8E8-3E4758632F1E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DB157-51C8-46C4-87A4-3A3DC3F96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01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976271-BE93-4BF6-AE08-27873B7FA85B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6DC809-04ED-4321-877F-3FF101EB6A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976271-BE93-4BF6-AE08-27873B7FA85B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DC809-04ED-4321-877F-3FF101EB6A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976271-BE93-4BF6-AE08-27873B7FA85B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DC809-04ED-4321-877F-3FF101EB6A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976271-BE93-4BF6-AE08-27873B7FA85B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DC809-04ED-4321-877F-3FF101EB6A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976271-BE93-4BF6-AE08-27873B7FA85B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DC809-04ED-4321-877F-3FF101EB6A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976271-BE93-4BF6-AE08-27873B7FA85B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DC809-04ED-4321-877F-3FF101EB6A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976271-BE93-4BF6-AE08-27873B7FA85B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DC809-04ED-4321-877F-3FF101EB6A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976271-BE93-4BF6-AE08-27873B7FA85B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DC809-04ED-4321-877F-3FF101EB6A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976271-BE93-4BF6-AE08-27873B7FA85B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DC809-04ED-4321-877F-3FF101EB6A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2976271-BE93-4BF6-AE08-27873B7FA85B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6DC809-04ED-4321-877F-3FF101EB6A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976271-BE93-4BF6-AE08-27873B7FA85B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6DC809-04ED-4321-877F-3FF101EB6A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2976271-BE93-4BF6-AE08-27873B7FA85B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96DC809-04ED-4321-877F-3FF101EB6A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CORE CURRICULUM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August 9, 2011</a:t>
            </a:r>
          </a:p>
          <a:p>
            <a:r>
              <a:rPr lang="en-US" dirty="0" smtClean="0"/>
              <a:t>1:30-3:00 p.m.</a:t>
            </a:r>
          </a:p>
          <a:p>
            <a:r>
              <a:rPr lang="en-US" dirty="0" smtClean="0"/>
              <a:t>Magnolia Room 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Overseeing and maintaining the integrity of VSU's core curriculum; </a:t>
            </a:r>
          </a:p>
          <a:p>
            <a:r>
              <a:rPr lang="en-US" dirty="0" smtClean="0"/>
              <a:t>Promoting the importance and quality of core curriculum courses in VSU's colleges and departments; </a:t>
            </a:r>
          </a:p>
          <a:p>
            <a:r>
              <a:rPr lang="en-US" dirty="0" smtClean="0"/>
              <a:t>Providing guidelines, assistance, and review to departments proposing new courses in the core curriculum;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CHARGE OF THE GENERAL EDUCATION COUNCIL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Establishing and reviewing policies related to the transfer of core curriculum courses;</a:t>
            </a:r>
          </a:p>
          <a:p>
            <a:r>
              <a:rPr lang="en-US" dirty="0" smtClean="0"/>
              <a:t> Collecting, examining, and reporting on current assessment data on the core curriculum, in particular looking at how well student learning outcomes for the core curriculum are currently being met; and</a:t>
            </a:r>
          </a:p>
          <a:p>
            <a:r>
              <a:rPr lang="en-US" dirty="0" smtClean="0"/>
              <a:t> Developing and implementing an assessment plan specific to the core curriculum.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CHARGE OF THE GENERAL EDUCATION COUNCIL (continued)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Pilot Project (Spring 2009-2011)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4 Phases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Approximately 27 classes (and multiple 	sections) in Areas A-E with over 8000   	students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New Cycle will begin in Spring 2012 based on the new learning outcomes and overlays for each core area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EDUCATION ASSESSMENT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smtClean="0"/>
              <a:t>How do we promote the </a:t>
            </a:r>
            <a:r>
              <a:rPr lang="en-US" dirty="0"/>
              <a:t>importance and quality of core curriculum courses in VSU's colleges and </a:t>
            </a:r>
            <a:r>
              <a:rPr lang="en-US" dirty="0" smtClean="0"/>
              <a:t>departments?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QUESTION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What have been some of your successes and failures in teaching in the core?</a:t>
            </a:r>
          </a:p>
          <a:p>
            <a:pPr lvl="0"/>
            <a:r>
              <a:rPr lang="en-US" dirty="0" smtClean="0"/>
              <a:t>What are the challenges in teaching in the core?</a:t>
            </a:r>
          </a:p>
          <a:p>
            <a:pPr lvl="0"/>
            <a:r>
              <a:rPr lang="en-US" dirty="0" smtClean="0"/>
              <a:t>Are core classes meeting the needs of our majors?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DISCUSSION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WHAT RESOURCES ARE NEEDED TO ASSIST FACULTY TEACHING IN THE CORE?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FF0000"/>
                </a:solidFill>
              </a:rPr>
              <a:t>Core</a:t>
            </a:r>
            <a:r>
              <a:rPr lang="en-US" dirty="0" smtClean="0"/>
              <a:t> Values, </a:t>
            </a:r>
            <a:r>
              <a:rPr lang="en-US" dirty="0" smtClean="0">
                <a:solidFill>
                  <a:srgbClr val="FF0000"/>
                </a:solidFill>
              </a:rPr>
              <a:t>Major</a:t>
            </a:r>
            <a:r>
              <a:rPr lang="en-US" dirty="0" smtClean="0"/>
              <a:t> Rewards”</a:t>
            </a:r>
            <a:endParaRPr lang="en-US" dirty="0"/>
          </a:p>
          <a:p>
            <a:pPr>
              <a:buNone/>
            </a:pPr>
            <a:r>
              <a:rPr lang="en-US" dirty="0" smtClean="0"/>
              <a:t>October </a:t>
            </a:r>
            <a:r>
              <a:rPr lang="en-US" dirty="0"/>
              <a:t>7-8, 2011 in VSU's </a:t>
            </a:r>
            <a:r>
              <a:rPr lang="en-US" dirty="0" smtClean="0"/>
              <a:t>Student </a:t>
            </a:r>
            <a:r>
              <a:rPr lang="en-US" dirty="0"/>
              <a:t>Union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MATTERS CONFERENCE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663</TotalTime>
  <Words>227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Lucida Sans Unicode</vt:lpstr>
      <vt:lpstr>Verdana</vt:lpstr>
      <vt:lpstr>Wingdings 2</vt:lpstr>
      <vt:lpstr>Wingdings 3</vt:lpstr>
      <vt:lpstr>Concourse</vt:lpstr>
      <vt:lpstr>CORE CURRICULUM MEETING</vt:lpstr>
      <vt:lpstr>CHARGE OF THE GENERAL EDUCATION COUNCIL</vt:lpstr>
      <vt:lpstr>CHARGE OF THE GENERAL EDUCATION COUNCIL (continued)</vt:lpstr>
      <vt:lpstr>GENERAL EDUCATION ASSESSMENT</vt:lpstr>
      <vt:lpstr>TODAY’S QUESTION</vt:lpstr>
      <vt:lpstr>TABLE DISCUSSION</vt:lpstr>
      <vt:lpstr>PowerPoint Presentation</vt:lpstr>
      <vt:lpstr>CORE MATTERS CONFERENCE</vt:lpstr>
    </vt:vector>
  </TitlesOfParts>
  <Company>Valdosta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 CURRICULUM MEETING</dc:title>
  <dc:creator>Sharon Gravett</dc:creator>
  <cp:lastModifiedBy>Paige N Cox</cp:lastModifiedBy>
  <cp:revision>64</cp:revision>
  <dcterms:created xsi:type="dcterms:W3CDTF">2011-07-21T18:14:16Z</dcterms:created>
  <dcterms:modified xsi:type="dcterms:W3CDTF">2013-12-04T14:42:32Z</dcterms:modified>
</cp:coreProperties>
</file>